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645" r:id="rId12"/>
  </p:sldMasterIdLst>
  <p:notesMasterIdLst>
    <p:notesMasterId r:id="rId14"/>
  </p:notesMasterIdLst>
  <p:sldIdLst>
    <p:sldId id="303" r:id="rId16"/>
    <p:sldId id="301" r:id="rId17"/>
    <p:sldId id="305" r:id="rId18"/>
    <p:sldId id="300" r:id="rId19"/>
    <p:sldId id="310" r:id="rId20"/>
    <p:sldId id="306" r:id="rId21"/>
    <p:sldId id="309" r:id="rId22"/>
    <p:sldId id="307" r:id="rId23"/>
    <p:sldId id="30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1480" cy="309118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1480" cy="36055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880" cy="46355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2610265345724.png"></Relationship><Relationship Id="rId4" Type="http://schemas.openxmlformats.org/officeDocument/2006/relationships/image" Target="../media/fImage5168685389358.png"></Relationship><Relationship Id="rId5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937244628467.png"></Relationship><Relationship Id="rId3" Type="http://schemas.openxmlformats.org/officeDocument/2006/relationships/image" Target="../media/fImage182714646334.png"></Relationship><Relationship Id="rId4" Type="http://schemas.openxmlformats.org/officeDocument/2006/relationships/image" Target="../media/fImage28606507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5168685286962.png"></Relationship><Relationship Id="rId3" Type="http://schemas.openxmlformats.org/officeDocument/2006/relationships/image" Target="../media/fImage3141955414464.png"></Relationship><Relationship Id="rId4" Type="http://schemas.openxmlformats.org/officeDocument/2006/relationships/image" Target="../media/fImage2487565495705.png"></Relationship><Relationship Id="rId5" Type="http://schemas.openxmlformats.org/officeDocument/2006/relationships/notesSlide" Target="../notesSlides/notesSlide3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6" Type="http://schemas.openxmlformats.org/officeDocument/2006/relationships/notesSlide" Target="../notesSlides/notesSlide4.xml"></Relationship><Relationship Id="rId7" Type="http://schemas.openxmlformats.org/officeDocument/2006/relationships/image" Target="../media/fImage56082249169.png"></Relationship><Relationship Id="rId8" Type="http://schemas.openxmlformats.org/officeDocument/2006/relationships/image" Target="../media/fImage56082265724.png"></Relationship><Relationship Id="rId9" Type="http://schemas.openxmlformats.org/officeDocument/2006/relationships/image" Target="../media/fImage56082271478.png"></Relationship><Relationship Id="rId10" Type="http://schemas.openxmlformats.org/officeDocument/2006/relationships/image" Target="../media/fImage596682319358.png"></Relationship><Relationship Id="rId11" Type="http://schemas.openxmlformats.org/officeDocument/2006/relationships/image" Target="../media/fImage596682326962.png"></Relationship><Relationship Id="rId12" Type="http://schemas.openxmlformats.org/officeDocument/2006/relationships/image" Target="../media/fImage596682334464.png"></Relationship><Relationship Id="rId13" Type="http://schemas.openxmlformats.org/officeDocument/2006/relationships/image" Target="../media/fImage596682345705.png"></Relationship><Relationship Id="rId14" Type="http://schemas.openxmlformats.org/officeDocument/2006/relationships/image" Target="../media/fImage596682358145.png"></Relationship><Relationship Id="rId15" Type="http://schemas.openxmlformats.org/officeDocument/2006/relationships/image" Target="../media/fImage596682363281.png"></Relationship><Relationship Id="rId1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73076326341.png"></Relationship><Relationship Id="rId3" Type="http://schemas.openxmlformats.org/officeDocument/2006/relationships/image" Target="../media/fImage1296842658467.png"></Relationship><Relationship Id="rId4" Type="http://schemas.openxmlformats.org/officeDocument/2006/relationships/image" Target="../media/fImage69772676334.png"></Relationship><Relationship Id="rId5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5716592556827.png"></Relationship><Relationship Id="rId3" Type="http://schemas.openxmlformats.org/officeDocument/2006/relationships/image" Target="../media/fImage3584662589961.png"></Relationship><Relationship Id="rId4" Type="http://schemas.openxmlformats.org/officeDocument/2006/relationships/image" Target="../media/fImage217203260491.png"></Relationship><Relationship Id="rId6" Type="http://schemas.openxmlformats.org/officeDocument/2006/relationships/notesSlide" Target="../notesSlides/notesSlide6.xml"></Relationship><Relationship Id="rId7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36702376500.png"></Relationship><Relationship Id="rId3" Type="http://schemas.openxmlformats.org/officeDocument/2006/relationships/image" Target="../media/fImage236702449169.png"></Relationship><Relationship Id="rId4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07332741942.png"></Relationship><Relationship Id="rId3" Type="http://schemas.openxmlformats.org/officeDocument/2006/relationships/image" Target="../media/fImage980562754827.png"></Relationship><Relationship Id="rId4" Type="http://schemas.openxmlformats.org/officeDocument/2006/relationships/image" Target="../media/fImage14902795436.png"></Relationship><Relationship Id="rId5" Type="http://schemas.openxmlformats.org/officeDocument/2006/relationships/image" Target="../media/fImage107332842391.png"></Relationship><Relationship Id="rId6" Type="http://schemas.openxmlformats.org/officeDocument/2006/relationships/image" Target="../media/fImage6759662854604.png"></Relationship><Relationship Id="rId7" Type="http://schemas.openxmlformats.org/officeDocument/2006/relationships/notesSlide" Target="../notesSlides/notesSlide8.xml"></Relationship><Relationship Id="rId8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7332883902.png"></Relationship><Relationship Id="rId3" Type="http://schemas.openxmlformats.org/officeDocument/2006/relationships/image" Target="../media/fImage10733300153.png"></Relationship><Relationship Id="rId4" Type="http://schemas.openxmlformats.org/officeDocument/2006/relationships/image" Target="../media/fImage7714302292.png"></Relationship><Relationship Id="rId5" Type="http://schemas.openxmlformats.org/officeDocument/2006/relationships/image" Target="../media/fImage60883042382.png"></Relationship><Relationship Id="rId6" Type="http://schemas.openxmlformats.org/officeDocument/2006/relationships/image" Target="../media/fImage57563057421.png"></Relationship><Relationship Id="rId7" Type="http://schemas.openxmlformats.org/officeDocument/2006/relationships/notesSlide" Target="../notesSlides/notesSlide9.xml"></Relationship><Relationship Id="rId8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70940" y="3310890"/>
            <a:ext cx="984694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많은 사용자를 수용하기 위해서 클라이언트에서 보내는 데이터를 처리할 수 있는 성능의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호스팅으로 기업에서 환경을 제공해주기 때문에 어느 정도의 비용만 내면 포톤에서 관리해줍니다.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하지만, 호스팅을 개인이 하는 것이 아니므로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154035" y="1307465"/>
            <a:ext cx="2344420" cy="1609090"/>
          </a:xfrm>
          <a:prstGeom prst="rect"/>
          <a:noFill/>
        </p:spPr>
      </p:pic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54200" y="1533525"/>
            <a:ext cx="2075180" cy="1163955"/>
          </a:xfrm>
          <a:prstGeom prst="rect"/>
          <a:noFill/>
        </p:spPr>
      </p:pic>
      <p:sp>
        <p:nvSpPr>
          <p:cNvPr id="1129" name="도형 15"/>
          <p:cNvSpPr>
            <a:spLocks/>
          </p:cNvSpPr>
          <p:nvPr/>
        </p:nvSpPr>
        <p:spPr>
          <a:xfrm rot="0">
            <a:off x="4625340" y="2148205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2" name="도형 88"/>
          <p:cNvSpPr>
            <a:spLocks/>
          </p:cNvSpPr>
          <p:nvPr/>
        </p:nvSpPr>
        <p:spPr>
          <a:xfrm rot="10800000">
            <a:off x="4240530" y="1631315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3" name="도형 2"/>
          <p:cNvSpPr>
            <a:spLocks/>
          </p:cNvSpPr>
          <p:nvPr/>
        </p:nvSpPr>
        <p:spPr>
          <a:xfrm rot="10800000">
            <a:off x="5393055" y="1628140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도형 3"/>
          <p:cNvSpPr>
            <a:spLocks/>
          </p:cNvSpPr>
          <p:nvPr/>
        </p:nvSpPr>
        <p:spPr>
          <a:xfrm rot="10800000">
            <a:off x="6545580" y="1641475"/>
            <a:ext cx="728345" cy="38925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5" name="도형 4"/>
          <p:cNvSpPr>
            <a:spLocks/>
          </p:cNvSpPr>
          <p:nvPr/>
        </p:nvSpPr>
        <p:spPr>
          <a:xfrm rot="0">
            <a:off x="5852795" y="2145030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6" name="도형 5"/>
          <p:cNvSpPr>
            <a:spLocks/>
          </p:cNvSpPr>
          <p:nvPr/>
        </p:nvSpPr>
        <p:spPr>
          <a:xfrm rot="0">
            <a:off x="7096760" y="2150110"/>
            <a:ext cx="695960" cy="379095"/>
          </a:xfrm>
          <a:prstGeom prst="notchedRightArrow"/>
          <a:solidFill>
            <a:schemeClr val="accent6">
              <a:lumMod val="75000"/>
              <a:lumOff val="0"/>
            </a:schemeClr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51630" y="324485"/>
            <a:ext cx="3897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Asset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5" name="그림 2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6850" y="1170305"/>
            <a:ext cx="3734435" cy="1640840"/>
          </a:xfrm>
          <a:prstGeom prst="roundRect"/>
          <a:solidFill>
            <a:srgbClr val="EDEDED"/>
          </a:solidFill>
        </p:spPr>
      </p:pic>
      <p:sp>
        <p:nvSpPr>
          <p:cNvPr id="1126" name="텍스트 상자 284"/>
          <p:cNvSpPr txBox="1">
            <a:spLocks/>
          </p:cNvSpPr>
          <p:nvPr/>
        </p:nvSpPr>
        <p:spPr>
          <a:xfrm rot="0">
            <a:off x="1466850" y="2910205"/>
            <a:ext cx="373443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Unity Network2 SDK를 프로젝트 내에 설치합니다.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7" name="그림 2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8755" y="3792855"/>
            <a:ext cx="3717925" cy="1634490"/>
          </a:xfrm>
          <a:prstGeom prst="rect"/>
          <a:noFill/>
        </p:spPr>
      </p:pic>
      <p:sp>
        <p:nvSpPr>
          <p:cNvPr id="1128" name="텍스트 상자 287"/>
          <p:cNvSpPr txBox="1">
            <a:spLocks/>
          </p:cNvSpPr>
          <p:nvPr/>
        </p:nvSpPr>
        <p:spPr>
          <a:xfrm rot="0">
            <a:off x="1475105" y="5601970"/>
            <a:ext cx="37325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PUN Setup에 포톤에서 생성한 앱 ID를 등록하고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9" name="그림 304" descr="C:/Users/Admin1/AppData/Roaming/PolarisOffice/ETemp/16276_9503656/fImage28606507650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88810" y="1163955"/>
            <a:ext cx="4008755" cy="3144520"/>
          </a:xfrm>
          <a:prstGeom prst="roundRect"/>
          <a:solidFill>
            <a:srgbClr val="EDEDED"/>
          </a:solidFill>
        </p:spPr>
      </p:pic>
      <p:sp>
        <p:nvSpPr>
          <p:cNvPr id="1130" name="텍스트 상자 308"/>
          <p:cNvSpPr txBox="1">
            <a:spLocks/>
          </p:cNvSpPr>
          <p:nvPr/>
        </p:nvSpPr>
        <p:spPr>
          <a:xfrm rot="0">
            <a:off x="6976745" y="4485005"/>
            <a:ext cx="400939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사이트에서 새로운 앱을 생성한 다음, 포톤 타입을 PUN(Photon Network)을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앱 이름을 설정하고 앱을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438910" y="4404360"/>
            <a:ext cx="85115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</a:t>
            </a:r>
            <a:r>
              <a:rPr lang="ko-KR" sz="1800">
                <a:latin typeface="맑은 고딕" charset="0"/>
                <a:ea typeface="맑은 고딕" charset="0"/>
              </a:rPr>
              <a:t>Name Server</a:t>
            </a:r>
            <a:r>
              <a:rPr lang="ko-KR" sz="1800">
                <a:latin typeface="맑은 고딕" charset="0"/>
                <a:ea typeface="맑은 고딕" charset="0"/>
              </a:rPr>
              <a:t>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</a:t>
            </a:r>
            <a:r>
              <a:rPr lang="ko-KR" sz="1800">
                <a:latin typeface="맑은 고딕" charset="0"/>
                <a:ea typeface="맑은 고딕" charset="0"/>
              </a:rPr>
              <a:t>겨주고</a:t>
            </a:r>
            <a:r>
              <a:rPr lang="ko-KR" sz="1800">
                <a:latin typeface="맑은 고딕" charset="0"/>
                <a:ea typeface="맑은 고딕" charset="0"/>
              </a:rPr>
              <a:t>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</a:t>
            </a:r>
            <a:r>
              <a:rPr lang="ko-KR" sz="1800">
                <a:latin typeface="맑은 고딕" charset="0"/>
                <a:ea typeface="맑은 고딕" charset="0"/>
              </a:rPr>
              <a:t> 내부적으로 소켓 통신 거쳐서</a:t>
            </a:r>
            <a:r>
              <a:rPr lang="ko-KR" sz="1800">
                <a:latin typeface="맑은 고딕" charset="0"/>
                <a:ea typeface="맑은 고딕" charset="0"/>
              </a:rPr>
              <a:t> 마스터 서버로 </a:t>
            </a:r>
            <a:r>
              <a:rPr lang="ko-KR" sz="1800">
                <a:latin typeface="맑은 고딕" charset="0"/>
                <a:ea typeface="맑은 고딕" charset="0"/>
              </a:rPr>
              <a:t>이동하</a:t>
            </a:r>
            <a:r>
              <a:rPr lang="ko-KR" sz="1800">
                <a:latin typeface="맑은 고딕" charset="0"/>
                <a:ea typeface="맑은 고딕" charset="0"/>
              </a:rPr>
              <a:t>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3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5230" y="2609850"/>
            <a:ext cx="2386330" cy="1366520"/>
          </a:xfrm>
          <a:prstGeom prst="rect"/>
          <a:noFill/>
        </p:spPr>
      </p:pic>
      <p:pic>
        <p:nvPicPr>
          <p:cNvPr id="24" name="그림 342" descr="C:/Users/Admin1/AppData/Roaming/PolarisOffice/ETemp/16276_9503656/fImage314195541446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03215" y="2582545"/>
            <a:ext cx="1605280" cy="1391920"/>
          </a:xfrm>
          <a:prstGeom prst="rect"/>
          <a:noFill/>
        </p:spPr>
      </p:pic>
      <p:sp>
        <p:nvSpPr>
          <p:cNvPr id="25" name="도형 343"/>
          <p:cNvSpPr>
            <a:spLocks/>
          </p:cNvSpPr>
          <p:nvPr/>
        </p:nvSpPr>
        <p:spPr>
          <a:xfrm rot="0">
            <a:off x="2333625" y="1359535"/>
            <a:ext cx="3877945" cy="651510"/>
          </a:xfrm>
          <a:prstGeom prst="curved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985645"/>
            <a:ext cx="123952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45"/>
          <p:cNvSpPr txBox="1">
            <a:spLocks/>
          </p:cNvSpPr>
          <p:nvPr/>
        </p:nvSpPr>
        <p:spPr>
          <a:xfrm rot="0">
            <a:off x="5052695" y="201930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Name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7715" y="2552700"/>
            <a:ext cx="1652270" cy="1464310"/>
          </a:xfrm>
          <a:prstGeom prst="rect"/>
          <a:noFill/>
        </p:spPr>
      </p:pic>
      <p:sp>
        <p:nvSpPr>
          <p:cNvPr id="35" name="텍스트 상자 354"/>
          <p:cNvSpPr txBox="1">
            <a:spLocks/>
          </p:cNvSpPr>
          <p:nvPr/>
        </p:nvSpPr>
        <p:spPr>
          <a:xfrm rot="0">
            <a:off x="8048625" y="2005330"/>
            <a:ext cx="232029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Master Server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 rot="0">
            <a:off x="3761105" y="362585"/>
            <a:ext cx="465963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Server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56"/>
          <p:cNvSpPr>
            <a:spLocks/>
          </p:cNvSpPr>
          <p:nvPr/>
        </p:nvSpPr>
        <p:spPr>
          <a:xfrm rot="0">
            <a:off x="7343775" y="3133090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도형 357"/>
          <p:cNvSpPr>
            <a:spLocks/>
          </p:cNvSpPr>
          <p:nvPr/>
        </p:nvSpPr>
        <p:spPr>
          <a:xfrm rot="0">
            <a:off x="7834630" y="3157220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3000" y="978535"/>
            <a:ext cx="1072515" cy="76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 rot="0">
            <a:off x="4732020" y="302260"/>
            <a:ext cx="27412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Master </a:t>
            </a:r>
            <a:r>
              <a:rPr lang="ko-KR" sz="3000" b="1">
                <a:latin typeface="맑은 고딕" charset="0"/>
                <a:ea typeface="맑은 고딕" charset="0"/>
              </a:rPr>
              <a:t>Server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pic>
        <p:nvPicPr>
          <p:cNvPr id="23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137922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4" name="텍스트 상자 28"/>
          <p:cNvSpPr txBox="1">
            <a:spLocks/>
          </p:cNvSpPr>
          <p:nvPr/>
        </p:nvSpPr>
        <p:spPr>
          <a:xfrm rot="0">
            <a:off x="1443355" y="4857115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Master Server에 접근하게 되면 로비에 접근하게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룸도 여러 개를 생성할 수 있고 선택하여 접속할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0465" y="1372870"/>
            <a:ext cx="2217420" cy="1522730"/>
          </a:xfrm>
          <a:prstGeom prst="roundRect"/>
          <a:solidFill>
            <a:srgbClr val="EDEDED"/>
          </a:solidFill>
        </p:spPr>
      </p:pic>
      <p:pic>
        <p:nvPicPr>
          <p:cNvPr id="26" name="그림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1375410"/>
            <a:ext cx="2217420" cy="1522730"/>
          </a:xfrm>
          <a:prstGeom prst="roundRect"/>
          <a:solidFill>
            <a:srgbClr val="EDEDED"/>
          </a:solidFill>
        </p:spPr>
      </p:pic>
      <p:sp>
        <p:nvSpPr>
          <p:cNvPr id="27" name="도형 31"/>
          <p:cNvSpPr>
            <a:spLocks/>
          </p:cNvSpPr>
          <p:nvPr/>
        </p:nvSpPr>
        <p:spPr>
          <a:xfrm rot="5400000">
            <a:off x="2569210" y="311086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5400000">
            <a:off x="5948680" y="310451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5400000">
            <a:off x="9319260" y="3107055"/>
            <a:ext cx="305435" cy="272415"/>
          </a:xfrm>
          <a:prstGeom prst="notchedRightArrow"/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그림 3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7800" y="3552190"/>
            <a:ext cx="1143000" cy="925830"/>
          </a:xfrm>
          <a:prstGeom prst="roundRect"/>
          <a:solidFill>
            <a:srgbClr val="EDEDED"/>
          </a:solidFill>
        </p:spPr>
      </p:pic>
      <p:pic>
        <p:nvPicPr>
          <p:cNvPr id="31" name="그림 3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1310" y="35547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2" name="그림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0285" y="353060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3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4430" y="354203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4" name="그림 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9755" y="3533140"/>
            <a:ext cx="1142365" cy="925195"/>
          </a:xfrm>
          <a:prstGeom prst="roundRect"/>
          <a:solidFill>
            <a:srgbClr val="EDEDED"/>
          </a:solidFill>
        </p:spPr>
      </p:pic>
      <p:pic>
        <p:nvPicPr>
          <p:cNvPr id="35" name="그림 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3900" y="3544570"/>
            <a:ext cx="1142365" cy="92519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648200" y="340360"/>
            <a:ext cx="290576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Create a Room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67105" y="4399915"/>
            <a:ext cx="381508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CreateRoom</a:t>
            </a:r>
            <a:r>
              <a:rPr lang="ko-KR" sz="1800">
                <a:latin typeface="맑은 고딕" charset="0"/>
                <a:ea typeface="맑은 고딕" charset="0"/>
              </a:rPr>
              <a:t>( ) 함수는 내가 원하는 룸의 이름을 설정하고 룸에 대한 옵션을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7"/>
          <p:cNvSpPr txBox="1">
            <a:spLocks/>
          </p:cNvSpPr>
          <p:nvPr/>
        </p:nvSpPr>
        <p:spPr>
          <a:xfrm rot="0">
            <a:off x="5706110" y="4404995"/>
            <a:ext cx="50958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JoinOrCreateRoom( ) 함수는 로비에서 룸으로 입장할 때 룸이 없으면 생성하고, 룸이 있다면 현재 원하는 룸으로 접속하는 함수입니다.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8" descr="C:/Users/Admin1/AppData/Roaming/PolarisOffice/ETemp/16276_9503656/fImage73076326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7300" y="1390650"/>
            <a:ext cx="3248660" cy="2620010"/>
          </a:xfrm>
          <a:prstGeom prst="rect"/>
          <a:noFill/>
        </p:spPr>
      </p:pic>
      <p:pic>
        <p:nvPicPr>
          <p:cNvPr id="27" name="그림 32" descr="C:/Users/Admin1/AppData/Roaming/PolarisOffice/ETemp/16276_9503656/fImage12968426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2475" y="1743075"/>
            <a:ext cx="2429510" cy="2305685"/>
          </a:xfrm>
          <a:prstGeom prst="roundRect"/>
          <a:solidFill>
            <a:srgbClr val="EDEDED"/>
          </a:solidFill>
        </p:spPr>
      </p:pic>
      <p:sp>
        <p:nvSpPr>
          <p:cNvPr id="28" name="도형 35"/>
          <p:cNvSpPr>
            <a:spLocks/>
          </p:cNvSpPr>
          <p:nvPr/>
        </p:nvSpPr>
        <p:spPr>
          <a:xfrm rot="0">
            <a:off x="7710805" y="2766695"/>
            <a:ext cx="42418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36" descr="C:/Users/Admin1/AppData/Roaming/PolarisOffice/ETemp/16276_9503656/fImage697726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3100" y="2214245"/>
            <a:ext cx="1743710" cy="136779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125595" y="407670"/>
            <a:ext cx="455993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AutomaticallySyncScene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42"/>
          <p:cNvSpPr txBox="1">
            <a:spLocks/>
          </p:cNvSpPr>
          <p:nvPr/>
        </p:nvSpPr>
        <p:spPr>
          <a:xfrm rot="0">
            <a:off x="1459230" y="4632960"/>
            <a:ext cx="776287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AutomaticallySyncScene</a:t>
            </a:r>
            <a:r>
              <a:rPr lang="ko-KR" sz="1800">
                <a:latin typeface="맑은 고딕" charset="0"/>
                <a:ea typeface="맑은 고딕" charset="0"/>
              </a:rPr>
              <a:t>을 활성화하게 되면</a:t>
            </a:r>
            <a:r>
              <a:rPr lang="ko-KR" sz="1800">
                <a:latin typeface="맑은 고딕" charset="0"/>
                <a:ea typeface="맑은 고딕" charset="0"/>
              </a:rPr>
              <a:t> 룸에 여러 명의 접속자</a:t>
            </a:r>
            <a:r>
              <a:rPr lang="ko-KR" sz="1800">
                <a:latin typeface="맑은 고딕" charset="0"/>
                <a:ea typeface="맑은 고딕" charset="0"/>
              </a:rPr>
              <a:t>의 화면이 </a:t>
            </a:r>
            <a:r>
              <a:rPr lang="ko-KR" sz="1800">
                <a:latin typeface="맑은 고딕" charset="0"/>
                <a:ea typeface="맑은 고딕" charset="0"/>
              </a:rPr>
              <a:t>방장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lang="ko-KR" sz="1800">
                <a:latin typeface="맑은 고딕" charset="0"/>
                <a:ea typeface="맑은 고딕" charset="0"/>
              </a:rPr>
              <a:t> 씬</a:t>
            </a:r>
            <a:r>
              <a:rPr lang="ko-KR" sz="1800">
                <a:latin typeface="맑은 고딕" charset="0"/>
                <a:ea typeface="맑은 고딕" charset="0"/>
              </a:rPr>
              <a:t>으로 화면이 자동으로 동기화할 수 있도록 설정합니다.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반대로, </a:t>
            </a:r>
            <a:r>
              <a:rPr lang="ko-KR" sz="1800">
                <a:latin typeface="맑은 고딕" charset="0"/>
                <a:ea typeface="맑은 고딕" charset="0"/>
              </a:rPr>
              <a:t>AutomaticallySyncScene</a:t>
            </a:r>
            <a:r>
              <a:rPr lang="ko-KR" sz="1800">
                <a:latin typeface="맑은 고딕" charset="0"/>
                <a:ea typeface="맑은 고딕" charset="0"/>
              </a:rPr>
              <a:t>을 비활성화하게 되면</a:t>
            </a:r>
            <a:r>
              <a:rPr lang="ko-KR" sz="1800">
                <a:latin typeface="맑은 고딕" charset="0"/>
                <a:ea typeface="맑은 고딕" charset="0"/>
              </a:rPr>
              <a:t> 룸에 여러 명의 접속자</a:t>
            </a:r>
            <a:r>
              <a:rPr lang="ko-KR" sz="1800">
                <a:latin typeface="맑은 고딕" charset="0"/>
                <a:ea typeface="맑은 고딕" charset="0"/>
              </a:rPr>
              <a:t>의 화면은 서로 각자의 화면으로 유지됩니다.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0500" y="1476375"/>
            <a:ext cx="3890010" cy="1771650"/>
          </a:xfrm>
          <a:prstGeom prst="roundRect"/>
          <a:solidFill>
            <a:srgbClr val="EDEDED"/>
          </a:solidFill>
        </p:spPr>
      </p:pic>
      <p:sp>
        <p:nvSpPr>
          <p:cNvPr id="25" name="도형 46"/>
          <p:cNvSpPr>
            <a:spLocks/>
          </p:cNvSpPr>
          <p:nvPr/>
        </p:nvSpPr>
        <p:spPr>
          <a:xfrm rot="0">
            <a:off x="5610860" y="220916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47"/>
          <p:cNvSpPr>
            <a:spLocks/>
          </p:cNvSpPr>
          <p:nvPr/>
        </p:nvSpPr>
        <p:spPr>
          <a:xfrm rot="0">
            <a:off x="6101715" y="223329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3425" y="1471930"/>
            <a:ext cx="3386455" cy="1767205"/>
          </a:xfrm>
          <a:prstGeom prst="roundRect"/>
          <a:solidFill>
            <a:srgbClr val="EDEDED"/>
          </a:solidFill>
        </p:spPr>
      </p:pic>
      <p:sp>
        <p:nvSpPr>
          <p:cNvPr id="28" name="도형 51"/>
          <p:cNvSpPr>
            <a:spLocks/>
          </p:cNvSpPr>
          <p:nvPr/>
        </p:nvSpPr>
        <p:spPr>
          <a:xfrm rot="0">
            <a:off x="6580505" y="22358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52" descr="C:/Users/Admin1/AppData/Roaming/PolarisOffice/ETemp/16276_9503656/fImage21720326049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54785" y="3435985"/>
            <a:ext cx="3898265" cy="1069975"/>
          </a:xfrm>
          <a:prstGeom prst="rect"/>
          <a:noFill/>
        </p:spPr>
      </p:pic>
      <p:pic>
        <p:nvPicPr>
          <p:cNvPr id="30" name="그림 6" descr="C:/Users/Admin1/AppData/Roaming/PolarisOffice/ETemp/16276_9503656/fImage21720326049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1805" y="3457575"/>
            <a:ext cx="3898265" cy="10236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017645" y="399415"/>
            <a:ext cx="4154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Vertical Layout Group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5852795" y="1539240"/>
            <a:ext cx="528129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Vertical Layout Group은 유저 인터페이스를 수직으로 자동 정렬하는 컴포넌트입니다.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Padding :  Vertical Layout Group의 게임 오브젝트의 넓이와 높이의 공간을 패딩으로 채우도록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Spacing :여러 개의 하위 오브젝트가 생성되었을 때 하위 오브젝트 사이의 간격을 설정할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15" descr="C:/Users/Admin1/AppData/Roaming/PolarisOffice/ETemp/16276_9503656/fImage23670237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1770" y="4010660"/>
            <a:ext cx="3357245" cy="1617980"/>
          </a:xfrm>
          <a:prstGeom prst="rect"/>
          <a:noFill/>
        </p:spPr>
      </p:pic>
      <p:sp>
        <p:nvSpPr>
          <p:cNvPr id="26" name="도형 21"/>
          <p:cNvSpPr>
            <a:spLocks/>
          </p:cNvSpPr>
          <p:nvPr/>
        </p:nvSpPr>
        <p:spPr>
          <a:xfrm rot="5400000">
            <a:off x="2839085" y="3385820"/>
            <a:ext cx="619760" cy="370840"/>
          </a:xfrm>
          <a:prstGeom prst="left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Admin1/AppData/Roaming/PolarisOffice/ETemp/16276_9503656/fImage23670244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538605"/>
            <a:ext cx="3357245" cy="16179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845050" y="407670"/>
            <a:ext cx="249999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View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Photon View 스크립트를 추가하면 포톤 네트워크에 연결(동기화)될 수 있는 객체가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네트워크 객체로 인식되면 네트워크에서 불러올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105" y="144653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25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9795" y="2105660"/>
            <a:ext cx="1556385" cy="1387475"/>
          </a:xfrm>
          <a:prstGeom prst="rect"/>
          <a:noFill/>
        </p:spPr>
      </p:pic>
      <p:sp>
        <p:nvSpPr>
          <p:cNvPr id="26" name="도형 58"/>
          <p:cNvSpPr>
            <a:spLocks/>
          </p:cNvSpPr>
          <p:nvPr/>
        </p:nvSpPr>
        <p:spPr>
          <a:xfrm rot="0">
            <a:off x="3728085" y="264604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59"/>
          <p:cNvSpPr>
            <a:spLocks/>
          </p:cNvSpPr>
          <p:nvPr/>
        </p:nvSpPr>
        <p:spPr>
          <a:xfrm rot="0">
            <a:off x="4218940" y="267017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9795" y="3269615"/>
            <a:ext cx="1365250" cy="646430"/>
          </a:xfrm>
          <a:prstGeom prst="roundRect"/>
          <a:solidFill>
            <a:srgbClr val="EDEDED"/>
          </a:solidFill>
        </p:spPr>
      </p:pic>
      <p:sp>
        <p:nvSpPr>
          <p:cNvPr id="31" name="도형 65"/>
          <p:cNvSpPr>
            <a:spLocks/>
          </p:cNvSpPr>
          <p:nvPr/>
        </p:nvSpPr>
        <p:spPr>
          <a:xfrm rot="0">
            <a:off x="6386195" y="26676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66"/>
          <p:cNvSpPr>
            <a:spLocks/>
          </p:cNvSpPr>
          <p:nvPr/>
        </p:nvSpPr>
        <p:spPr>
          <a:xfrm rot="0">
            <a:off x="6955155" y="2654935"/>
            <a:ext cx="302260" cy="27368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6360" y="1443990"/>
            <a:ext cx="1975485" cy="2702560"/>
          </a:xfrm>
          <a:prstGeom prst="roundRect"/>
          <a:solidFill>
            <a:srgbClr val="EDEDED"/>
          </a:solidFill>
        </p:spPr>
      </p:pic>
      <p:pic>
        <p:nvPicPr>
          <p:cNvPr id="35" name="그림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3505" y="962660"/>
            <a:ext cx="1357630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3830955" y="407670"/>
            <a:ext cx="45408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Photon Synchronization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470025" y="4687570"/>
            <a:ext cx="776224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서로 각자의 게임 오브젝트를 조작하기 위해서는 IsMine으로 자기 자신일 때만 동작할 수 있도록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서로 각자의 화면에 이동과 회전의 정보를 반영하기 위해 Photon Transfrom View 스크립트를 컴포넌트에 부착합니다.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040" y="2321560"/>
            <a:ext cx="1525905" cy="1815465"/>
          </a:xfrm>
          <a:prstGeom prst="roundRect"/>
          <a:solidFill>
            <a:srgbClr val="EDEDED"/>
          </a:solidFill>
        </p:spPr>
      </p:pic>
      <p:pic>
        <p:nvPicPr>
          <p:cNvPr id="35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9190" y="1559560"/>
            <a:ext cx="1226820" cy="1393825"/>
          </a:xfrm>
          <a:prstGeom prst="roundRect"/>
          <a:solidFill>
            <a:srgbClr val="EDEDED"/>
          </a:solidFill>
        </p:spPr>
      </p:pic>
      <p:pic>
        <p:nvPicPr>
          <p:cNvPr id="36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0685" y="1833245"/>
            <a:ext cx="4227195" cy="2251075"/>
          </a:xfrm>
          <a:prstGeom prst="rect"/>
          <a:noFill/>
        </p:spPr>
      </p:pic>
      <p:pic>
        <p:nvPicPr>
          <p:cNvPr id="38" name="그림 79" descr="C:/Users/Admin1/AppData/Roaming/PolarisOffice/ETemp/16276_9503656/fImage6088304238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78045" y="2559685"/>
            <a:ext cx="883285" cy="787400"/>
          </a:xfrm>
          <a:prstGeom prst="roundRect"/>
          <a:solidFill>
            <a:srgbClr val="EDEDED"/>
          </a:solidFill>
        </p:spPr>
      </p:pic>
      <p:pic>
        <p:nvPicPr>
          <p:cNvPr id="39" name="그림 82" descr="C:/Users/Admin1/AppData/Roaming/PolarisOffice/ETemp/16276_9503656/fImage5756305742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76525" y="3686810"/>
            <a:ext cx="883285" cy="7994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9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